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65" r:id="rId5"/>
    <p:sldId id="269" r:id="rId6"/>
    <p:sldId id="258" r:id="rId7"/>
    <p:sldId id="259" r:id="rId8"/>
    <p:sldId id="264" r:id="rId9"/>
    <p:sldId id="262" r:id="rId10"/>
    <p:sldId id="266" r:id="rId11"/>
    <p:sldId id="267" r:id="rId12"/>
    <p:sldId id="260" r:id="rId13"/>
    <p:sldId id="270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9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2021. 04. 05.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oman-and-girl-holding-binocular-sitting-on-stones-mother-wallpaper-ulgty" TargetMode="External"/><Relationship Id="rId2" Type="http://schemas.openxmlformats.org/officeDocument/2006/relationships/hyperlink" Target="https://pixabay.com/hu/photos/a-k%C3%B6vek-spir%C3%A1l-jel-homok-beach-115747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e.hu/madarhatarozo-mobiltelefonos-alkalmazas-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oriole.blogspot.com/2014/05/viragkoszoru-es-bekaszek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vörösbe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6688" y="0"/>
            <a:ext cx="9525034" cy="7143776"/>
          </a:xfrm>
        </p:spPr>
      </p:pic>
      <p:sp>
        <p:nvSpPr>
          <p:cNvPr id="8" name="Google Shape;84;p1"/>
          <p:cNvSpPr txBox="1">
            <a:spLocks/>
          </p:cNvSpPr>
          <p:nvPr/>
        </p:nvSpPr>
        <p:spPr>
          <a:xfrm>
            <a:off x="821200" y="5929330"/>
            <a:ext cx="8322800" cy="114958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285"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Magyar Természettudományi Múzeum oktatási segédanyaga 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3. és 4. osztályos környezetismeret tantárgyhoz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B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Készítette: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B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Lovranits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B1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Júlia múzeumpedagógus</a:t>
            </a:r>
            <a:r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Kép 10" descr="Ké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9330"/>
            <a:ext cx="670560" cy="115824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42976" y="214290"/>
            <a:ext cx="735811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Terepen: erdőben, kertben, parkban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Jégmadarat láthatott Füllentő Matyi?</a:t>
            </a:r>
            <a:endParaRPr lang="hu-HU" sz="2800" dirty="0"/>
          </a:p>
        </p:txBody>
      </p:sp>
      <p:pic>
        <p:nvPicPr>
          <p:cNvPr id="4" name="Tartalom helye 3" descr="jégmadá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719" y="1600200"/>
            <a:ext cx="72985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hullámok kergeté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909" y="0"/>
            <a:ext cx="10223007" cy="766725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800" dirty="0" smtClean="0"/>
              <a:t>Szalagos szitakötőt láthatott?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Képek forrása: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u="sng" dirty="0" err="1" smtClean="0">
                <a:hlinkClick r:id="rId2"/>
              </a:rPr>
              <a:t>Land</a:t>
            </a:r>
            <a:r>
              <a:rPr lang="hu-HU" sz="2000" u="sng" dirty="0" smtClean="0">
                <a:hlinkClick r:id="rId2"/>
              </a:rPr>
              <a:t> Art</a:t>
            </a:r>
          </a:p>
          <a:p>
            <a:pPr>
              <a:buNone/>
            </a:pPr>
            <a:r>
              <a:rPr lang="hu-HU" sz="2000" u="sng" dirty="0" smtClean="0">
                <a:hlinkClick r:id="rId2"/>
              </a:rPr>
              <a:t>spirál: https://pixabay.com/hu/photos/a-k%C3%B6vek-spir%C3%A1l-jel-homok-beach-1157478/</a:t>
            </a:r>
            <a:endParaRPr lang="hu-HU" sz="2000" u="sng" dirty="0" smtClean="0"/>
          </a:p>
          <a:p>
            <a:pPr>
              <a:buNone/>
            </a:pPr>
            <a:endParaRPr lang="hu-HU" sz="2000" u="sng" dirty="0" smtClean="0"/>
          </a:p>
          <a:p>
            <a:pPr>
              <a:buNone/>
            </a:pPr>
            <a:r>
              <a:rPr lang="hu-HU" sz="2000" u="sng" dirty="0" err="1" smtClean="0"/>
              <a:t>Távöcsöves</a:t>
            </a:r>
            <a:r>
              <a:rPr lang="hu-HU" sz="2000" u="sng" dirty="0" smtClean="0"/>
              <a:t> anyuka kislánnyal</a:t>
            </a:r>
          </a:p>
          <a:p>
            <a:pPr>
              <a:buNone/>
            </a:pPr>
            <a:r>
              <a:rPr lang="hu-HU" sz="2000" dirty="0" smtClean="0">
                <a:hlinkClick r:id="rId3"/>
              </a:rPr>
              <a:t>https://www.wallpaperflare.com/woman-and-girl-holding-binocular-sitting-on-stones-mother-wallpaper-ulgty</a:t>
            </a:r>
            <a:endParaRPr lang="hu-HU" sz="2000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7158" y="5000636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err="1" smtClean="0"/>
              <a:t>Fülletések</a:t>
            </a:r>
            <a:r>
              <a:rPr lang="hu-HU" dirty="0" smtClean="0"/>
              <a:t>: A </a:t>
            </a:r>
            <a:r>
              <a:rPr lang="hu-HU" dirty="0" err="1" smtClean="0"/>
              <a:t>papuccsőrű</a:t>
            </a:r>
            <a:r>
              <a:rPr lang="hu-HU" dirty="0" smtClean="0"/>
              <a:t> madár, az elefánt, az orángután, a rózsás flamingó, és az oroszlán nem élnek szabadon Magyarországon. A kövirigó egy nagyon szép madár, de sajnos eltűnt hazánkból, a vízirigó pedig nagyon megritkult, városi parkban egyébként sem él. Locskafecske nevű madár pedig nem létezik. Az a Matyi saját maga!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28728" y="4357694"/>
            <a:ext cx="64294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/>
              <a:t>Megoldókulcs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Fülletnő</a:t>
            </a:r>
            <a:r>
              <a:rPr lang="hu-HU" sz="2800" b="1" dirty="0" smtClean="0"/>
              <a:t> Matyihoz: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0100" y="571480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NAT:</a:t>
            </a:r>
          </a:p>
          <a:p>
            <a:endParaRPr lang="hu-HU" dirty="0" smtClean="0"/>
          </a:p>
          <a:p>
            <a:r>
              <a:rPr lang="hu-HU" dirty="0" smtClean="0"/>
              <a:t>A környezetismeret tantárgy a Természettudomány és Földrajz tanulási terület bevezető tantárgya. A tantárgy alapvető célja, hogy kielégítse a gyermekek ebben a korban egyre erősödő kíváncsiságát és igényét, hogy saját testét, illetve szűkebb-tágabb környezetét megismerje, annak egyes elemeit néven nevezze, és az ezekkel kapcsolatos miértekre választ találjon. A tantárgy tanulása során erősíthető a természet és a környezetünk iránti érdeklődés és a tanulók motivációja, hogy a természettudományok és a földrajz tárgykörébe tartozó problémákat minél mélyebben megismerhessék.</a:t>
            </a:r>
          </a:p>
          <a:p>
            <a:endParaRPr lang="hu-HU" dirty="0" smtClean="0"/>
          </a:p>
          <a:p>
            <a:r>
              <a:rPr lang="hu-HU" dirty="0" smtClean="0"/>
              <a:t>124. oldal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Csapj fel madarásznak!</a:t>
            </a:r>
            <a:endParaRPr lang="hu-HU" sz="2800" dirty="0"/>
          </a:p>
        </p:txBody>
      </p:sp>
      <p:pic>
        <p:nvPicPr>
          <p:cNvPr id="9" name="Tartalom helye 8" descr="őszapó másola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57298"/>
            <a:ext cx="3818569" cy="4815446"/>
          </a:xfrm>
        </p:spPr>
      </p:pic>
      <p:sp>
        <p:nvSpPr>
          <p:cNvPr id="10" name="Szövegdoboz 9"/>
          <p:cNvSpPr txBox="1"/>
          <p:nvPr/>
        </p:nvSpPr>
        <p:spPr>
          <a:xfrm>
            <a:off x="457200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Láttál már őszapót?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14348" y="1571612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Jó ha van otthon:</a:t>
            </a:r>
          </a:p>
          <a:p>
            <a:endParaRPr lang="hu-HU" dirty="0" smtClean="0"/>
          </a:p>
          <a:p>
            <a:r>
              <a:rPr lang="hu-HU" dirty="0" smtClean="0"/>
              <a:t>terepi napló,</a:t>
            </a:r>
          </a:p>
          <a:p>
            <a:endParaRPr lang="hu-HU" dirty="0" smtClean="0"/>
          </a:p>
          <a:p>
            <a:r>
              <a:rPr lang="hu-HU" dirty="0" smtClean="0"/>
              <a:t>távcső,</a:t>
            </a:r>
          </a:p>
          <a:p>
            <a:endParaRPr lang="hu-HU" dirty="0" smtClean="0"/>
          </a:p>
          <a:p>
            <a:r>
              <a:rPr lang="hu-HU" dirty="0" smtClean="0"/>
              <a:t>madárhatározó,</a:t>
            </a:r>
          </a:p>
          <a:p>
            <a:endParaRPr lang="hu-HU" dirty="0" smtClean="0"/>
          </a:p>
          <a:p>
            <a:r>
              <a:rPr lang="hu-HU" dirty="0" smtClean="0"/>
              <a:t>fényképezőgép.</a:t>
            </a:r>
          </a:p>
          <a:p>
            <a:endParaRPr lang="hu-HU" dirty="0" smtClean="0"/>
          </a:p>
          <a:p>
            <a:r>
              <a:rPr lang="hu-HU" dirty="0" smtClean="0"/>
              <a:t>De a két füled, a két szemed is jó kezdetnek! :)</a:t>
            </a:r>
          </a:p>
          <a:p>
            <a:endParaRPr lang="hu-HU" dirty="0" smtClean="0"/>
          </a:p>
          <a:p>
            <a:r>
              <a:rPr lang="hu-HU" dirty="0" smtClean="0"/>
              <a:t>Ha nincs otthon madárhatározó, ez is segíthet: </a:t>
            </a:r>
          </a:p>
          <a:p>
            <a:r>
              <a:rPr lang="hu-HU" u="sng" dirty="0" smtClean="0">
                <a:hlinkClick r:id="rId3"/>
              </a:rPr>
              <a:t>https://www.mme.hu/madarhatarozo-mobiltelefonos-alkalmazas-0</a:t>
            </a:r>
            <a:r>
              <a:rPr lang="hu-HU" dirty="0" smtClean="0"/>
              <a:t> </a:t>
            </a:r>
          </a:p>
          <a:p>
            <a:r>
              <a:rPr lang="hu-HU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6216" y="857232"/>
            <a:ext cx="4857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Többnyire terepszínűben, de a madarakat jobban zavarja a szokatlan mozgás, mint a ruhád színe! (Nyugodtan kezdj madarászni a megszokott ruháidban).</a:t>
            </a:r>
          </a:p>
          <a:p>
            <a:endParaRPr lang="hu-HU" dirty="0" smtClean="0"/>
          </a:p>
          <a:p>
            <a:r>
              <a:rPr lang="hu-HU" dirty="0" smtClean="0"/>
              <a:t> Városban a madarak kevésbé félénkek, parkban, kertben közelebbről megnézheted őket. </a:t>
            </a:r>
          </a:p>
          <a:p>
            <a:endParaRPr lang="hu-HU" dirty="0" smtClean="0"/>
          </a:p>
          <a:p>
            <a:r>
              <a:rPr lang="hu-HU" dirty="0" smtClean="0"/>
              <a:t>Ha van saját kerted, tegyél ki madáritatót! Nappal a madarak, éjjel akár a sünök is látogathatják majd. </a:t>
            </a:r>
          </a:p>
          <a:p>
            <a:endParaRPr lang="hu-HU" dirty="0" smtClean="0"/>
          </a:p>
          <a:p>
            <a:r>
              <a:rPr lang="hu-HU" b="1" dirty="0" smtClean="0"/>
              <a:t>Figyeld meg</a:t>
            </a:r>
            <a:r>
              <a:rPr lang="hu-HU" dirty="0" smtClean="0"/>
              <a:t>: a balkáni gerle meg a parlagi galamb „szürcsölve” iszik,  nem kell magasra emelnie a fejét, mint a többi madárnak, hogy legurítsa a kortyot, mint mondjuk egy fekete rigó.  A megfigyelésiedet jegyezd fel a terepi naplóba!</a:t>
            </a:r>
            <a:endParaRPr lang="hu-HU" dirty="0"/>
          </a:p>
        </p:txBody>
      </p:sp>
      <p:pic>
        <p:nvPicPr>
          <p:cNvPr id="4" name="Kép 3" descr="mother-daughter-laughing-family másol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3643338" cy="36433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14414" y="500042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Milyen ruhában jár a madarász?</a:t>
            </a:r>
          </a:p>
          <a:p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00232" y="235743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Füllentő Matyi és a madarak.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28662" y="3357562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Hetente egyszer elmegyünk madarászni a családommal egy közeli parkba. A bokrok mindig tele vannak verebekkel, már láttam mezei és házi verebet, locskafecskét is. De a kedvencem a zöld küllő, ami egy furcsa, zöld harkály, ami legszívesebben hangyákat eszik! Lerepül a földre, és az erős csőrével csapkodja szét a hangyabolyt, hogy hozzájusson a lárvákhoz! Én ugyan meg nem enném, de neki biztos nagyon finomak. Én inkább sonkás szendvicset szoktam enni. Néha megfelezem azzal a hatalmas </a:t>
            </a:r>
            <a:r>
              <a:rPr lang="hu-HU" dirty="0" err="1" smtClean="0"/>
              <a:t>papuccsőrű</a:t>
            </a:r>
            <a:r>
              <a:rPr lang="hu-HU" dirty="0" smtClean="0"/>
              <a:t> madárral, ami minden sétán a nyomomba szegődik. A padon ülve nagyon szeretem nézegetni, ahogy az örvös galambok és a kövirigók mászkálnak körülöttem, ezek a kedvenceim.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0034" y="714356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Füllentő Matyi sokat tud a természetről, szívesen mesél a kirándulásairól, kalandjairól a barátainak, vagyis nektek. De szereti ugratni a hallgatóságot, néha olyan állatokat is belemesél a történetbe, amit csak természetfilmben vagy állatkertben látott. Mindig nagyon örül neki, ha valaki szemfüles, és rájön, hogy mi nem illik egy-egy történetbe. Észreveszed, hogy miben füllentett?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Egy kirándulás képei</a:t>
            </a:r>
            <a:endParaRPr lang="hu-HU" sz="2800" dirty="0"/>
          </a:p>
        </p:txBody>
      </p:sp>
      <p:pic>
        <p:nvPicPr>
          <p:cNvPr id="5" name="Tartalom helye 4" descr="PICT03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9" name="Szövegdoboz 8"/>
          <p:cNvSpPr txBox="1"/>
          <p:nvPr/>
        </p:nvSpPr>
        <p:spPr>
          <a:xfrm>
            <a:off x="857224" y="2571744"/>
            <a:ext cx="32861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Segíts Matyinak kiválogatni a kirándulás fotóit, hogy szép albuma legyen:</a:t>
            </a:r>
          </a:p>
          <a:p>
            <a:endParaRPr lang="hu-HU" sz="2000" dirty="0" smtClean="0"/>
          </a:p>
          <a:p>
            <a:r>
              <a:rPr lang="hu-HU" sz="2000" u="sng" dirty="0" smtClean="0">
                <a:solidFill>
                  <a:schemeClr val="tx2">
                    <a:lumMod val="75000"/>
                  </a:schemeClr>
                </a:solidFill>
              </a:rPr>
              <a:t>https://learningapps.org/display?v=pnsdb0mfk20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Játékok természetes anyagokkal: virágkoszorú és békaszék</a:t>
            </a:r>
            <a:endParaRPr lang="hu-HU" sz="2800" dirty="0"/>
          </a:p>
        </p:txBody>
      </p:sp>
      <p:pic>
        <p:nvPicPr>
          <p:cNvPr id="5" name="Tartalom helye 4" descr="PICT0009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Szövegdoboz 6"/>
          <p:cNvSpPr txBox="1"/>
          <p:nvPr/>
        </p:nvSpPr>
        <p:spPr>
          <a:xfrm>
            <a:off x="714348" y="1643050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Ok nélkül ne pusztítsuk a természetet, de lehet vele játszani!</a:t>
            </a:r>
          </a:p>
          <a:p>
            <a:endParaRPr lang="hu-HU" dirty="0" smtClean="0"/>
          </a:p>
          <a:p>
            <a:r>
              <a:rPr lang="hu-HU" dirty="0" err="1" smtClean="0"/>
              <a:t>Kézműveskedjünk</a:t>
            </a:r>
            <a:r>
              <a:rPr lang="hu-HU" dirty="0" smtClean="0"/>
              <a:t> természetes anyagokból!</a:t>
            </a:r>
          </a:p>
          <a:p>
            <a:endParaRPr lang="hu-HU" dirty="0" smtClean="0"/>
          </a:p>
          <a:p>
            <a:r>
              <a:rPr lang="hu-HU" dirty="0" smtClean="0"/>
              <a:t>A játékszer nem műanyag, lebomlik, ha már nem játszunk vele, visszaadhatjuk a természetnek, ezzel kíméljük a környezetet.</a:t>
            </a:r>
          </a:p>
          <a:p>
            <a:endParaRPr lang="hu-HU" dirty="0" smtClean="0"/>
          </a:p>
          <a:p>
            <a:r>
              <a:rPr lang="hu-HU" dirty="0" smtClean="0"/>
              <a:t>Ügyesebb lesz tőle a kezünk.</a:t>
            </a:r>
          </a:p>
          <a:p>
            <a:r>
              <a:rPr lang="hu-HU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Virágkoszorú</a:t>
            </a:r>
            <a:endParaRPr lang="hu-HU" sz="2800" dirty="0"/>
          </a:p>
        </p:txBody>
      </p:sp>
      <p:pic>
        <p:nvPicPr>
          <p:cNvPr id="5" name="Tartalom helye 4" descr="PICT0004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Szövegdoboz 6"/>
          <p:cNvSpPr txBox="1"/>
          <p:nvPr/>
        </p:nvSpPr>
        <p:spPr>
          <a:xfrm>
            <a:off x="857224" y="1357298"/>
            <a:ext cx="30003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Készülhet pitypangból és százszorszépből.</a:t>
            </a:r>
          </a:p>
          <a:p>
            <a:endParaRPr lang="hu-HU" sz="1600" dirty="0" smtClean="0"/>
          </a:p>
          <a:p>
            <a:r>
              <a:rPr lang="hu-HU" sz="1600" dirty="0" smtClean="0"/>
              <a:t>A százszorszép, ha a saját kertünkből, tiszta helyről gyűjtjük, a vacsoránkat is díszítheti, mert a szára és a virága is ehető!</a:t>
            </a:r>
          </a:p>
          <a:p>
            <a:endParaRPr lang="hu-HU" sz="1600" dirty="0" smtClean="0"/>
          </a:p>
          <a:p>
            <a:r>
              <a:rPr lang="hu-HU" sz="1600" dirty="0" smtClean="0"/>
              <a:t>A régi gyerekek kákából, nádból is készítettek csónakot. Te miből tudsz csónakot készíteni? Próbáld meg!</a:t>
            </a:r>
          </a:p>
          <a:p>
            <a:endParaRPr lang="hu-HU" sz="1600" dirty="0" smtClean="0"/>
          </a:p>
          <a:p>
            <a:r>
              <a:rPr lang="hu-HU" sz="1600" dirty="0" smtClean="0"/>
              <a:t>Itt megtaláljátok, hogy készíthetitek el a virágkoszorút és a békaszéket: </a:t>
            </a:r>
          </a:p>
          <a:p>
            <a:endParaRPr lang="hu-HU" sz="1600" dirty="0" smtClean="0"/>
          </a:p>
          <a:p>
            <a:r>
              <a:rPr lang="hu-HU" sz="1600" u="sng" dirty="0" smtClean="0">
                <a:hlinkClick r:id="rId3"/>
              </a:rPr>
              <a:t>http://blackoriole.blogspot.com/2014/05/viragkoszoru-es-bekaszek.html</a:t>
            </a:r>
            <a:r>
              <a:rPr lang="hu-HU" sz="1600" dirty="0" smtClean="0"/>
              <a:t> </a:t>
            </a:r>
          </a:p>
          <a:p>
            <a:r>
              <a:rPr lang="hu-HU" sz="1600" dirty="0" smtClean="0"/>
              <a:t> 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463" y="857232"/>
            <a:ext cx="903253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Land</a:t>
            </a:r>
            <a:r>
              <a:rPr lang="hu-HU" sz="2000" b="1" dirty="0" smtClean="0"/>
              <a:t> Art</a:t>
            </a:r>
            <a:r>
              <a:rPr lang="hu-HU" b="1" dirty="0" smtClean="0"/>
              <a:t>: </a:t>
            </a:r>
            <a:r>
              <a:rPr lang="hu-HU" dirty="0" smtClean="0"/>
              <a:t>szép képeket készíthetsz a természetben, aminek majd örülnek az arra járók</a:t>
            </a:r>
          </a:p>
          <a:p>
            <a:endParaRPr lang="hu-HU" dirty="0" smtClean="0"/>
          </a:p>
          <a:p>
            <a:r>
              <a:rPr lang="hu-HU" dirty="0" smtClean="0"/>
              <a:t>Ehhez a játékhoz ne mozdíts el semmit, ami él! Dolgozz kavicsokkal, falevelekkel, botocskákkal!</a:t>
            </a:r>
          </a:p>
          <a:p>
            <a:endParaRPr lang="hu-HU" dirty="0" smtClean="0"/>
          </a:p>
          <a:p>
            <a:r>
              <a:rPr lang="hu-HU" dirty="0" smtClean="0"/>
              <a:t>Ne felejts el kezet mosni utána!</a:t>
            </a:r>
            <a:endParaRPr lang="hu-HU" dirty="0"/>
          </a:p>
        </p:txBody>
      </p:sp>
      <p:pic>
        <p:nvPicPr>
          <p:cNvPr id="3" name="Kép 2" descr="land-art-1157478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71744"/>
            <a:ext cx="5429288" cy="36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57290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Füllentő Matyi is elment a vízpartra kirándulni! Próbálj rájönni, hogy miben füllentett: 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1538" y="1500174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 hétvégén elmentünk anyával, apával meg a kistesómmal a közeli tóhoz, ami itt van nem messze a házunktól. Nagyon szeretem, mert bár csak egy pici, mesterséges tavacska, mégis mindig látok a partján érdekes állatokat! Most is sikerült megfigyelnem egy jégmadarat, ahogy épp halat fogott. De láttam már itt vízi siklót, fészket építő vízirigó, a nádasban rejtőző elefántot, és kecskebékát is! Képzeljétek, most hétvégén egy egész csapat orángután uzsonnázott velünk a fák alatt! Úgy kenték maguknak a vajas kenyeret, ahogy te vagy én! Legjobban mégis a vízityúkok tetszettek, ahogy a hosszú lábaikkal murisan óvakodtak az iszapon. Nagyon szeretem a színeiket is, jól néznek ki, hogy van bennük egy kis piros! Mindig megnézem őket a távcsövemmel, akkor is, ha ezredszerre találkozom velük. Mert egy ilyen nagy felfedező, mint én, ugyanolyan türelemmel és érdeklődéssel nézi meg a vízityúkot, a házi verebet, de azt a szép, rózsás flamingócsapatot is, ami itt a házunk ablaka előtt repül el minden hajnalban! Ha nagy leszek, szeretnék egy saját rezervátumot, ahol majd szabadon élhet a sok szalagos szitakötő, nádirigó és oroszlán is, mindezt itt Budapest szívében! Olyan szép lesz, hogy még a kistesóm szava is elakad majd tőle!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961</Words>
  <Application>Microsoft Office PowerPoint</Application>
  <PresentationFormat>Diavetítés a képernyőre (4:3 oldalarány)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PowerPoint bemutató</vt:lpstr>
      <vt:lpstr>Csapj fel madarásznak!</vt:lpstr>
      <vt:lpstr>PowerPoint bemutató</vt:lpstr>
      <vt:lpstr>PowerPoint bemutató</vt:lpstr>
      <vt:lpstr>Egy kirándulás képei</vt:lpstr>
      <vt:lpstr>Játékok természetes anyagokkal: virágkoszorú és békaszék</vt:lpstr>
      <vt:lpstr>Virágkoszorú</vt:lpstr>
      <vt:lpstr>PowerPoint bemutató</vt:lpstr>
      <vt:lpstr>PowerPoint bemutató</vt:lpstr>
      <vt:lpstr>Jégmadarat láthatott Füllentő Matyi?</vt:lpstr>
      <vt:lpstr>Szalagos szitakötőt láthatott?</vt:lpstr>
      <vt:lpstr>Képek forrása: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György Zoltán</cp:lastModifiedBy>
  <cp:revision>42</cp:revision>
  <dcterms:created xsi:type="dcterms:W3CDTF">2020-05-05T07:48:15Z</dcterms:created>
  <dcterms:modified xsi:type="dcterms:W3CDTF">2021-04-05T18:53:08Z</dcterms:modified>
</cp:coreProperties>
</file>